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2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69" r:id="rId13"/>
    <p:sldId id="268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116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786" autoAdjust="0"/>
    <p:restoredTop sz="94660"/>
  </p:normalViewPr>
  <p:slideViewPr>
    <p:cSldViewPr snapToGrid="0">
      <p:cViewPr>
        <p:scale>
          <a:sx n="64" d="100"/>
          <a:sy n="64" d="100"/>
        </p:scale>
        <p:origin x="768" y="-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7F9F80-D214-4E83-AA2B-006B3E277B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5ADBEEB-3B79-4455-88D3-C5D7B05488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22EFD7-8F9F-4A46-A4B0-922B991591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B7CD3-CA35-4EF8-B52E-118042524442}" type="datetimeFigureOut">
              <a:rPr lang="en-ZA" smtClean="0"/>
              <a:t>2021/03/13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0C3AA1-548D-4E2A-9599-96ECC755C4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3BB6AB-3084-4FF0-A629-0E279B31A1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6A44C-81BD-44E9-BEAC-4C90F21F8CE0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0431609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87A4CD-F9B2-4469-9761-1A172E3933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33278A-2459-4C3C-9AD4-E0133F0F9F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B5C4A5-634B-49AA-95DD-773AF6D83B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B7CD3-CA35-4EF8-B52E-118042524442}" type="datetimeFigureOut">
              <a:rPr lang="en-ZA" smtClean="0"/>
              <a:t>2021/03/13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8E75F1-B33A-438C-815C-8FCE0292BB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74E116-E25F-43C6-8901-F7C4706E41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6A44C-81BD-44E9-BEAC-4C90F21F8CE0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3941452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8285DD-45F6-465B-8352-B3C8DAC975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5E4BD1-4B36-4AC9-AB1E-24A6011AE2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6E8C3F-96F2-4231-BDCC-6AFF83979A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B7CD3-CA35-4EF8-B52E-118042524442}" type="datetimeFigureOut">
              <a:rPr lang="en-ZA" smtClean="0"/>
              <a:t>2021/03/13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539B9C-BEE9-40A0-B89E-257B0AA48C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A71D0D-95A5-4ECD-9F98-63686D8EE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6A44C-81BD-44E9-BEAC-4C90F21F8CE0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9060538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4D6969-4F8C-4F02-9977-D7C51CCD99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F5F87A-D3DA-43AC-AA73-360F4EEBE00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1C8E1E-C0E0-439F-B374-00094EAA82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0106A8-7639-48F8-AB5A-FF76C0334C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B7CD3-CA35-4EF8-B52E-118042524442}" type="datetimeFigureOut">
              <a:rPr lang="en-ZA" smtClean="0"/>
              <a:t>2021/03/13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F3DC59-DB9A-429C-91E3-52F3F4714F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89862F-4B53-4CC8-9B73-3C453F2771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6A44C-81BD-44E9-BEAC-4C90F21F8CE0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7583488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F0B45F-108E-4ADD-B227-630DA6EE44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FB6E19-6274-4B7C-8469-CAEC258C10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A67677-98E2-4E6B-92AC-C8E7F5F2BF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79FD4BB-51AD-41EC-AB89-818BA811753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DB87ADC-5DF0-47C6-BEC4-D1661F83AC3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08F18B4-443D-4477-886C-B69910DFCD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B7CD3-CA35-4EF8-B52E-118042524442}" type="datetimeFigureOut">
              <a:rPr lang="en-ZA" smtClean="0"/>
              <a:t>2021/03/13</a:t>
            </a:fld>
            <a:endParaRPr lang="en-Z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4F330A-A8CE-4EC8-91FE-441AAE3463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CAEEEEF-305C-4389-9E32-4240A5BCF1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6A44C-81BD-44E9-BEAC-4C90F21F8CE0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8667232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259EBB-4C35-4D9D-BC6E-F7AE65075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C5DAA3A-E1CA-41D6-AAC2-47E58C6CBF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B7CD3-CA35-4EF8-B52E-118042524442}" type="datetimeFigureOut">
              <a:rPr lang="en-ZA" smtClean="0"/>
              <a:t>2021/03/13</a:t>
            </a:fld>
            <a:endParaRPr lang="en-Z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4158928-FCDA-4408-8C2E-0D76AFB54A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BEB1847-3087-45CC-95A9-CA7861C7D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6A44C-81BD-44E9-BEAC-4C90F21F8CE0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8662961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F3ACBD5-324E-418C-8586-7C2E9B6633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B7CD3-CA35-4EF8-B52E-118042524442}" type="datetimeFigureOut">
              <a:rPr lang="en-ZA" smtClean="0"/>
              <a:t>2021/03/13</a:t>
            </a:fld>
            <a:endParaRPr lang="en-Z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270DE7A-2ED2-43BD-8552-2576B25E3E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1C4C02-5F25-43B8-9975-7AA3FC0647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6A44C-81BD-44E9-BEAC-4C90F21F8CE0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8746801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C0611E-5BD0-478B-A476-D032B6C2AC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BE80E4-6B5E-4945-8C59-E720AB24FC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60B58F-793C-40FA-B04F-604F401145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F2C983-110B-4388-9D6D-0C1B5E2A43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B7CD3-CA35-4EF8-B52E-118042524442}" type="datetimeFigureOut">
              <a:rPr lang="en-ZA" smtClean="0"/>
              <a:t>2021/03/13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1FFA1A8-6AEB-4A4F-9301-46DEA1520D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22AADA-EF40-4BA2-A901-45613A1E51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6A44C-81BD-44E9-BEAC-4C90F21F8CE0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7444577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E5756E-E14E-4A79-9930-025AFE3A31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6C85B88-DDA2-415F-8F9B-3515E438A72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76F279-7CBE-4D53-AEEB-9D40DA11E6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404AEA-57BA-4DE7-97AB-C4A4797D5D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B7CD3-CA35-4EF8-B52E-118042524442}" type="datetimeFigureOut">
              <a:rPr lang="en-ZA" smtClean="0"/>
              <a:t>2021/03/13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FA4CF3-C040-497A-87FD-C6F60230BE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49EBB6-7373-4D1A-AAD0-DD5D2195F3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6A44C-81BD-44E9-BEAC-4C90F21F8CE0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2863390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96CDC4-6634-44E9-BC60-132365EFE0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C214956-FE7C-4136-A9CF-BEC97C470F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7A7F9F-09C4-4F51-89FE-782E70C753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B7CD3-CA35-4EF8-B52E-118042524442}" type="datetimeFigureOut">
              <a:rPr lang="en-ZA" smtClean="0"/>
              <a:t>2021/03/13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314758-57F7-4A1B-BE1E-B5EB9B0926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971139-E242-4B85-B4B7-19283D77D5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6A44C-81BD-44E9-BEAC-4C90F21F8CE0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2869858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9EFC894-D02F-4E5C-9764-E3BBBEEADCE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2CE8EA2-99C7-438D-BE8A-9CA9486839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7709D8-87A1-4D5F-8AB8-9EA3FE3D03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B7CD3-CA35-4EF8-B52E-118042524442}" type="datetimeFigureOut">
              <a:rPr lang="en-ZA" smtClean="0"/>
              <a:t>2021/03/13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E6F529-77EE-4787-92A9-7664D205DA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E6E367-E1B0-43EB-BD97-D8F74C0AB9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6A44C-81BD-44E9-BEAC-4C90F21F8CE0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2645952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834CFC7-607E-4E7F-8DD4-D4ACF7AF1F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9F9367-9D68-48EE-A7B4-0A63EFEF26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977078-01E4-4515-9422-D2DDE91575D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EB7CD3-CA35-4EF8-B52E-118042524442}" type="datetimeFigureOut">
              <a:rPr lang="en-ZA" smtClean="0"/>
              <a:t>2021/03/13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C40726-1ECD-4A1D-A5E9-3EE84C4CB0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E6A426-D939-4F82-8A3B-D6EC1EA91C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C6A44C-81BD-44E9-BEAC-4C90F21F8CE0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5739577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18006D-CDD9-4650-BB6D-2B9D6B4197A9}"/>
              </a:ext>
            </a:extLst>
          </p:cNvPr>
          <p:cNvSpPr/>
          <p:nvPr/>
        </p:nvSpPr>
        <p:spPr>
          <a:xfrm>
            <a:off x="-149902" y="1"/>
            <a:ext cx="12341902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E768BBA-C581-4BDC-968D-43AC47F1113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147" t="31737" r="11213" b="10602"/>
          <a:stretch/>
        </p:blipFill>
        <p:spPr>
          <a:xfrm>
            <a:off x="0" y="124502"/>
            <a:ext cx="11939249" cy="6654799"/>
          </a:xfrm>
          <a:prstGeom prst="rect">
            <a:avLst/>
          </a:prstGeom>
          <a:solidFill>
            <a:schemeClr val="tx1"/>
          </a:solidFill>
        </p:spPr>
      </p:pic>
    </p:spTree>
    <p:extLst>
      <p:ext uri="{BB962C8B-B14F-4D97-AF65-F5344CB8AC3E}">
        <p14:creationId xmlns:p14="http://schemas.microsoft.com/office/powerpoint/2010/main" val="40414434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FFCC13A-4D14-4062-97F0-B8880C32AE9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286" t="29368" r="9250" b="5649"/>
          <a:stretch/>
        </p:blipFill>
        <p:spPr>
          <a:xfrm>
            <a:off x="0" y="209861"/>
            <a:ext cx="12082072" cy="6430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125185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D8FDEAE-222E-475A-9C09-C957A27C203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345" t="28949" r="11422" b="5132"/>
          <a:stretch/>
        </p:blipFill>
        <p:spPr>
          <a:xfrm>
            <a:off x="149902" y="0"/>
            <a:ext cx="12042098" cy="6685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22598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6EC3F61-B8F3-4EF1-8256-CB04E2CDD2B5}"/>
              </a:ext>
            </a:extLst>
          </p:cNvPr>
          <p:cNvSpPr/>
          <p:nvPr/>
        </p:nvSpPr>
        <p:spPr>
          <a:xfrm>
            <a:off x="4206240" y="6035040"/>
            <a:ext cx="3733800" cy="3352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8C47F75-3CEF-46B5-B01D-45731206924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539" t="28152" r="8285" b="6520"/>
          <a:stretch/>
        </p:blipFill>
        <p:spPr>
          <a:xfrm>
            <a:off x="0" y="0"/>
            <a:ext cx="1190625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70DFA7C-2207-4CE3-AAD5-7C8CFA9CDBA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825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3296096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D3F08F3-5A37-41D0-A4B2-F9056B09E7E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233" t="29949" r="14250" b="7282"/>
          <a:stretch/>
        </p:blipFill>
        <p:spPr>
          <a:xfrm>
            <a:off x="0" y="694266"/>
            <a:ext cx="11282289" cy="5686083"/>
          </a:xfrm>
          <a:prstGeom prst="rect">
            <a:avLst/>
          </a:prstGeom>
        </p:spPr>
      </p:pic>
      <p:sp>
        <p:nvSpPr>
          <p:cNvPr id="2" name="Scroll: Vertical 1">
            <a:extLst>
              <a:ext uri="{FF2B5EF4-FFF2-40B4-BE49-F238E27FC236}">
                <a16:creationId xmlns:a16="http://schemas.microsoft.com/office/drawing/2014/main" id="{2A9CD4AD-9FA6-4CA4-98A1-53DBDBB5BF74}"/>
              </a:ext>
            </a:extLst>
          </p:cNvPr>
          <p:cNvSpPr/>
          <p:nvPr/>
        </p:nvSpPr>
        <p:spPr>
          <a:xfrm>
            <a:off x="1" y="84667"/>
            <a:ext cx="12192000" cy="6722533"/>
          </a:xfrm>
          <a:prstGeom prst="verticalScroll">
            <a:avLst/>
          </a:prstGeom>
          <a:noFill/>
          <a:ln w="73025">
            <a:solidFill>
              <a:srgbClr val="2116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06619873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5DE6C61-594E-4614-934B-BE408D7B3487}"/>
              </a:ext>
            </a:extLst>
          </p:cNvPr>
          <p:cNvSpPr/>
          <p:nvPr/>
        </p:nvSpPr>
        <p:spPr>
          <a:xfrm>
            <a:off x="161365" y="201706"/>
            <a:ext cx="11914094" cy="653527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793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DAA17D0-4FBF-4BFE-A67D-04DDE274E30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191" t="27601" r="9112" b="7772"/>
          <a:stretch/>
        </p:blipFill>
        <p:spPr>
          <a:xfrm>
            <a:off x="172571" y="201706"/>
            <a:ext cx="11846858" cy="6454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43648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F83DC8C-35C2-4C1F-9D3E-CE6449B1A90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698" t="27506" r="11035" b="489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47757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50A100B-E90E-46C5-A9E2-E04D479ECE7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250" t="28847" r="12586" b="6490"/>
          <a:stretch/>
        </p:blipFill>
        <p:spPr>
          <a:xfrm>
            <a:off x="362607" y="126124"/>
            <a:ext cx="11603421" cy="6731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52315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23957AF-1967-4B01-B5C5-04C3CFAE70C2}"/>
              </a:ext>
            </a:extLst>
          </p:cNvPr>
          <p:cNvPicPr/>
          <p:nvPr/>
        </p:nvPicPr>
        <p:blipFill rotWithShape="1">
          <a:blip r:embed="rId2"/>
          <a:srcRect l="16335" t="39722" r="17682" b="55139"/>
          <a:stretch/>
        </p:blipFill>
        <p:spPr bwMode="auto">
          <a:xfrm>
            <a:off x="838200" y="244315"/>
            <a:ext cx="10728960" cy="87344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160CB78-CE01-413D-AE2F-8E8521E301C6}"/>
              </a:ext>
            </a:extLst>
          </p:cNvPr>
          <p:cNvPicPr/>
          <p:nvPr/>
        </p:nvPicPr>
        <p:blipFill rotWithShape="1">
          <a:blip r:embed="rId3"/>
          <a:srcRect l="11929" t="25889" r="28751" b="6522"/>
          <a:stretch/>
        </p:blipFill>
        <p:spPr bwMode="auto">
          <a:xfrm>
            <a:off x="731520" y="1266350"/>
            <a:ext cx="10728960" cy="534733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Rectangle: Folded Corner 1">
            <a:extLst>
              <a:ext uri="{FF2B5EF4-FFF2-40B4-BE49-F238E27FC236}">
                <a16:creationId xmlns:a16="http://schemas.microsoft.com/office/drawing/2014/main" id="{D1B37BB9-8554-4320-929B-E24E233BCB39}"/>
              </a:ext>
            </a:extLst>
          </p:cNvPr>
          <p:cNvSpPr/>
          <p:nvPr/>
        </p:nvSpPr>
        <p:spPr>
          <a:xfrm>
            <a:off x="237067" y="118533"/>
            <a:ext cx="11836400" cy="6495152"/>
          </a:xfrm>
          <a:prstGeom prst="foldedCorner">
            <a:avLst/>
          </a:prstGeom>
          <a:noFill/>
          <a:ln w="952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3303781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72EDEFA-E844-408B-A1FB-E857E5520757}"/>
              </a:ext>
            </a:extLst>
          </p:cNvPr>
          <p:cNvPicPr/>
          <p:nvPr/>
        </p:nvPicPr>
        <p:blipFill rotWithShape="1">
          <a:blip r:embed="rId2"/>
          <a:srcRect l="18054" t="49259" r="33371" b="31001"/>
          <a:stretch/>
        </p:blipFill>
        <p:spPr bwMode="auto">
          <a:xfrm>
            <a:off x="2095500" y="2011680"/>
            <a:ext cx="7285567" cy="380322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D531C88-DA71-4B57-BCE4-FCCDDB06478E}"/>
              </a:ext>
            </a:extLst>
          </p:cNvPr>
          <p:cNvPicPr/>
          <p:nvPr/>
        </p:nvPicPr>
        <p:blipFill rotWithShape="1">
          <a:blip r:embed="rId3"/>
          <a:srcRect l="14185" t="39961" r="22164" b="51185"/>
          <a:stretch/>
        </p:blipFill>
        <p:spPr bwMode="auto">
          <a:xfrm>
            <a:off x="1727199" y="968586"/>
            <a:ext cx="8788401" cy="104309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Scroll: Horizontal 1">
            <a:extLst>
              <a:ext uri="{FF2B5EF4-FFF2-40B4-BE49-F238E27FC236}">
                <a16:creationId xmlns:a16="http://schemas.microsoft.com/office/drawing/2014/main" id="{C4D8BD18-03A5-4F57-98D9-01E506CF0E93}"/>
              </a:ext>
            </a:extLst>
          </p:cNvPr>
          <p:cNvSpPr/>
          <p:nvPr/>
        </p:nvSpPr>
        <p:spPr>
          <a:xfrm>
            <a:off x="474133" y="-152400"/>
            <a:ext cx="11243734" cy="7010400"/>
          </a:xfrm>
          <a:prstGeom prst="horizontalScroll">
            <a:avLst/>
          </a:prstGeom>
          <a:noFill/>
          <a:ln w="28575">
            <a:solidFill>
              <a:srgbClr val="2116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77670183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Folded Corner 2">
            <a:extLst>
              <a:ext uri="{FF2B5EF4-FFF2-40B4-BE49-F238E27FC236}">
                <a16:creationId xmlns:a16="http://schemas.microsoft.com/office/drawing/2014/main" id="{FC3E56F3-DE83-4BEF-A32C-9C5ECC1178F6}"/>
              </a:ext>
            </a:extLst>
          </p:cNvPr>
          <p:cNvSpPr/>
          <p:nvPr/>
        </p:nvSpPr>
        <p:spPr>
          <a:xfrm>
            <a:off x="321733" y="237067"/>
            <a:ext cx="11684000" cy="6468533"/>
          </a:xfrm>
          <a:prstGeom prst="foldedCorner">
            <a:avLst/>
          </a:prstGeom>
          <a:solidFill>
            <a:schemeClr val="accent5">
              <a:lumMod val="20000"/>
              <a:lumOff val="80000"/>
            </a:schemeClr>
          </a:solidFill>
          <a:ln w="44450">
            <a:solidFill>
              <a:srgbClr val="2116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7B27243-4655-4287-8220-A133C8C524CF}"/>
              </a:ext>
            </a:extLst>
          </p:cNvPr>
          <p:cNvPicPr/>
          <p:nvPr/>
        </p:nvPicPr>
        <p:blipFill rotWithShape="1">
          <a:blip r:embed="rId2"/>
          <a:srcRect l="12896" t="37549" r="36380" b="46443"/>
          <a:stretch/>
        </p:blipFill>
        <p:spPr bwMode="auto">
          <a:xfrm>
            <a:off x="1158240" y="665797"/>
            <a:ext cx="9098280" cy="152876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5E5BDB7-84A7-4F67-8DEB-7E4DC892FA08}"/>
              </a:ext>
            </a:extLst>
          </p:cNvPr>
          <p:cNvPicPr/>
          <p:nvPr/>
        </p:nvPicPr>
        <p:blipFill rotWithShape="1">
          <a:blip r:embed="rId3"/>
          <a:srcRect l="30736" t="21241" r="33586" b="6541"/>
          <a:stretch/>
        </p:blipFill>
        <p:spPr bwMode="auto">
          <a:xfrm>
            <a:off x="1493520" y="2616298"/>
            <a:ext cx="3550920" cy="331089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60B05FC-44C4-47A9-A75C-56259F8A32F1}"/>
              </a:ext>
            </a:extLst>
          </p:cNvPr>
          <p:cNvSpPr/>
          <p:nvPr/>
        </p:nvSpPr>
        <p:spPr>
          <a:xfrm>
            <a:off x="6338670" y="2840582"/>
            <a:ext cx="232702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ZA" sz="2000" i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your life, you might have heard people regretting their own actions, and complaining that they did not behave, act or think in the right way</a:t>
            </a:r>
          </a:p>
        </p:txBody>
      </p:sp>
    </p:spTree>
    <p:extLst>
      <p:ext uri="{BB962C8B-B14F-4D97-AF65-F5344CB8AC3E}">
        <p14:creationId xmlns:p14="http://schemas.microsoft.com/office/powerpoint/2010/main" val="5357614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EA44F82-4D8D-46F4-972E-BA47410D591F}"/>
              </a:ext>
            </a:extLst>
          </p:cNvPr>
          <p:cNvSpPr/>
          <p:nvPr/>
        </p:nvSpPr>
        <p:spPr>
          <a:xfrm>
            <a:off x="7287065" y="2086985"/>
            <a:ext cx="3530990" cy="38762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ZA" sz="2000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 not over trust people, scrutinise the documents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ZA" sz="2000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ZA" sz="2000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“I do not trust anyone, not even myself.” </a:t>
            </a:r>
            <a:r>
              <a:rPr lang="en-ZA" sz="2000" b="1" i="1" u="sng" dirty="0">
                <a:solidFill>
                  <a:srgbClr val="2116A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Joseph Stalin, 1952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ZA" sz="2000" b="1" i="1" u="sng" dirty="0">
              <a:solidFill>
                <a:srgbClr val="2116AA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ZA" sz="2000" b="1" i="1" u="sng" dirty="0">
                <a:solidFill>
                  <a:srgbClr val="2116A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Isaiah 2:22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ZA" sz="2000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“Stop regarding man in whose nostrils is breath, for of what account is he</a:t>
            </a:r>
            <a:r>
              <a:rPr lang="en-ZA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ZA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B7E02B1-C575-45D2-9893-53B84A5F1D02}"/>
              </a:ext>
            </a:extLst>
          </p:cNvPr>
          <p:cNvPicPr/>
          <p:nvPr/>
        </p:nvPicPr>
        <p:blipFill rotWithShape="1">
          <a:blip r:embed="rId2"/>
          <a:srcRect l="26590" t="65654" r="30202" b="18237"/>
          <a:stretch/>
        </p:blipFill>
        <p:spPr bwMode="auto">
          <a:xfrm>
            <a:off x="1930921" y="575733"/>
            <a:ext cx="8887134" cy="128762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60484B8-C611-4318-8A66-CDE1A2352FA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0474" t="24563" r="23966" b="4848"/>
          <a:stretch/>
        </p:blipFill>
        <p:spPr>
          <a:xfrm>
            <a:off x="1930921" y="2035493"/>
            <a:ext cx="4335517" cy="4246774"/>
          </a:xfrm>
          <a:prstGeom prst="rect">
            <a:avLst/>
          </a:prstGeom>
        </p:spPr>
      </p:pic>
      <p:sp>
        <p:nvSpPr>
          <p:cNvPr id="5" name="Rectangle: Folded Corner 4">
            <a:extLst>
              <a:ext uri="{FF2B5EF4-FFF2-40B4-BE49-F238E27FC236}">
                <a16:creationId xmlns:a16="http://schemas.microsoft.com/office/drawing/2014/main" id="{09615E60-3FFE-450B-8A63-6D8960C6FE50}"/>
              </a:ext>
            </a:extLst>
          </p:cNvPr>
          <p:cNvSpPr/>
          <p:nvPr/>
        </p:nvSpPr>
        <p:spPr>
          <a:xfrm>
            <a:off x="152400" y="152400"/>
            <a:ext cx="11904133" cy="6587067"/>
          </a:xfrm>
          <a:prstGeom prst="foldedCorner">
            <a:avLst/>
          </a:prstGeom>
          <a:noFill/>
          <a:ln w="44450">
            <a:solidFill>
              <a:srgbClr val="2116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17325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croll: Vertical 1">
            <a:extLst>
              <a:ext uri="{FF2B5EF4-FFF2-40B4-BE49-F238E27FC236}">
                <a16:creationId xmlns:a16="http://schemas.microsoft.com/office/drawing/2014/main" id="{D8FBEA81-30C6-4678-BE91-6F0AF1D5B2AD}"/>
              </a:ext>
            </a:extLst>
          </p:cNvPr>
          <p:cNvSpPr/>
          <p:nvPr/>
        </p:nvSpPr>
        <p:spPr>
          <a:xfrm>
            <a:off x="0" y="414866"/>
            <a:ext cx="12208934" cy="6028267"/>
          </a:xfrm>
          <a:prstGeom prst="verticalScroll">
            <a:avLst/>
          </a:prstGeom>
          <a:solidFill>
            <a:schemeClr val="accent1">
              <a:lumMod val="40000"/>
              <a:lumOff val="60000"/>
            </a:schemeClr>
          </a:solidFill>
          <a:ln w="44450">
            <a:solidFill>
              <a:srgbClr val="2116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29CCEE3-AE29-4127-A8F4-18106D12533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369" t="30233" r="14868" b="5630"/>
          <a:stretch/>
        </p:blipFill>
        <p:spPr>
          <a:xfrm>
            <a:off x="1642532" y="1320799"/>
            <a:ext cx="9381067" cy="4673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462959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452</TotalTime>
  <Words>73</Words>
  <Application>Microsoft Office PowerPoint</Application>
  <PresentationFormat>Widescreen</PresentationFormat>
  <Paragraphs>7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Chavula, Israel I</dc:creator>
  <cp:lastModifiedBy>Chavula, Israel I</cp:lastModifiedBy>
  <cp:revision>69</cp:revision>
  <dcterms:created xsi:type="dcterms:W3CDTF">2021-03-11T15:14:50Z</dcterms:created>
  <dcterms:modified xsi:type="dcterms:W3CDTF">2021-03-13T14:45:08Z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027a3850-2850-457c-8efb-fdd5fa4d27d3_Enabled">
    <vt:lpwstr>true</vt:lpwstr>
  </property>
  <property fmtid="{D5CDD505-2E9C-101B-9397-08002B2CF9AE}" pid="3" name="MSIP_Label_027a3850-2850-457c-8efb-fdd5fa4d27d3_SetDate">
    <vt:lpwstr>2021-03-11T15:36:03Z</vt:lpwstr>
  </property>
  <property fmtid="{D5CDD505-2E9C-101B-9397-08002B2CF9AE}" pid="4" name="MSIP_Label_027a3850-2850-457c-8efb-fdd5fa4d27d3_Method">
    <vt:lpwstr>Standard</vt:lpwstr>
  </property>
  <property fmtid="{D5CDD505-2E9C-101B-9397-08002B2CF9AE}" pid="5" name="MSIP_Label_027a3850-2850-457c-8efb-fdd5fa4d27d3_Name">
    <vt:lpwstr>027a3850-2850-457c-8efb-fdd5fa4d27d3</vt:lpwstr>
  </property>
  <property fmtid="{D5CDD505-2E9C-101B-9397-08002B2CF9AE}" pid="6" name="MSIP_Label_027a3850-2850-457c-8efb-fdd5fa4d27d3_SiteId">
    <vt:lpwstr>7369e6ec-faa6-42fa-bc0e-4f332da5b1db</vt:lpwstr>
  </property>
  <property fmtid="{D5CDD505-2E9C-101B-9397-08002B2CF9AE}" pid="7" name="MSIP_Label_027a3850-2850-457c-8efb-fdd5fa4d27d3_ActionId">
    <vt:lpwstr>bdc79c73-07a6-43a7-8f5d-bd62f903a9fe</vt:lpwstr>
  </property>
  <property fmtid="{D5CDD505-2E9C-101B-9397-08002B2CF9AE}" pid="8" name="MSIP_Label_027a3850-2850-457c-8efb-fdd5fa4d27d3_ContentBits">
    <vt:lpwstr>0</vt:lpwstr>
  </property>
</Properties>
</file>